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3"/>
  </p:notesMasterIdLst>
  <p:handoutMasterIdLst>
    <p:handoutMasterId r:id="rId14"/>
  </p:handoutMasterIdLst>
  <p:sldIdLst>
    <p:sldId id="293" r:id="rId5"/>
    <p:sldId id="296" r:id="rId6"/>
    <p:sldId id="297" r:id="rId7"/>
    <p:sldId id="301" r:id="rId8"/>
    <p:sldId id="263" r:id="rId9"/>
    <p:sldId id="300" r:id="rId10"/>
    <p:sldId id="298" r:id="rId11"/>
    <p:sldId id="29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9381CC-561D-47EF-8398-09D250C788A0}" v="5" dt="2026-04-29T05:30:52.990"/>
    <p1510:client id="{E701CF9F-2563-4C7C-B1FE-37D2FBD137F9}" v="9" dt="2026-04-28T17:43:00.4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6" autoAdjust="0"/>
    <p:restoredTop sz="94639" autoAdjust="0"/>
  </p:normalViewPr>
  <p:slideViewPr>
    <p:cSldViewPr snapToGrid="0">
      <p:cViewPr>
        <p:scale>
          <a:sx n="69" d="100"/>
          <a:sy n="69" d="100"/>
        </p:scale>
        <p:origin x="52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50" d="100"/>
          <a:sy n="50" d="100"/>
        </p:scale>
        <p:origin x="3403" y="3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Wester" userId="6a97057e-0416-4ced-bdb9-f8bb3ef3cd23" providerId="ADAL" clId="{7ED80ED6-3E0F-4C2D-A2C8-1BADB1334667}"/>
    <pc:docChg chg="undo custSel modSld">
      <pc:chgData name="Kevin Wester" userId="6a97057e-0416-4ced-bdb9-f8bb3ef3cd23" providerId="ADAL" clId="{7ED80ED6-3E0F-4C2D-A2C8-1BADB1334667}" dt="2026-04-29T05:31:57.935" v="200" actId="1076"/>
      <pc:docMkLst>
        <pc:docMk/>
      </pc:docMkLst>
      <pc:sldChg chg="addSp modSp mod">
        <pc:chgData name="Kevin Wester" userId="6a97057e-0416-4ced-bdb9-f8bb3ef3cd23" providerId="ADAL" clId="{7ED80ED6-3E0F-4C2D-A2C8-1BADB1334667}" dt="2026-04-29T05:31:57.935" v="200" actId="1076"/>
        <pc:sldMkLst>
          <pc:docMk/>
          <pc:sldMk cId="1383751508" sldId="298"/>
        </pc:sldMkLst>
        <pc:spChg chg="mod">
          <ac:chgData name="Kevin Wester" userId="6a97057e-0416-4ced-bdb9-f8bb3ef3cd23" providerId="ADAL" clId="{7ED80ED6-3E0F-4C2D-A2C8-1BADB1334667}" dt="2026-04-29T05:30:14.606" v="0" actId="1076"/>
          <ac:spMkLst>
            <pc:docMk/>
            <pc:sldMk cId="1383751508" sldId="298"/>
            <ac:spMk id="2" creationId="{B537C226-9BF8-5B22-11F4-AF9FEE00B2C5}"/>
          </ac:spMkLst>
        </pc:spChg>
        <pc:spChg chg="add mod">
          <ac:chgData name="Kevin Wester" userId="6a97057e-0416-4ced-bdb9-f8bb3ef3cd23" providerId="ADAL" clId="{7ED80ED6-3E0F-4C2D-A2C8-1BADB1334667}" dt="2026-04-29T05:31:57.935" v="200" actId="1076"/>
          <ac:spMkLst>
            <pc:docMk/>
            <pc:sldMk cId="1383751508" sldId="298"/>
            <ac:spMk id="3" creationId="{74286A96-93A2-5547-0E13-8D298CD194EA}"/>
          </ac:spMkLst>
        </pc:spChg>
        <pc:spChg chg="mod">
          <ac:chgData name="Kevin Wester" userId="6a97057e-0416-4ced-bdb9-f8bb3ef3cd23" providerId="ADAL" clId="{7ED80ED6-3E0F-4C2D-A2C8-1BADB1334667}" dt="2026-04-29T05:30:44.789" v="7" actId="1076"/>
          <ac:spMkLst>
            <pc:docMk/>
            <pc:sldMk cId="1383751508" sldId="298"/>
            <ac:spMk id="4" creationId="{959002FC-D034-17AE-0ABE-012919CE899E}"/>
          </ac:spMkLst>
        </pc:spChg>
      </pc:sldChg>
    </pc:docChg>
  </pc:docChgLst>
  <pc:docChgLst>
    <pc:chgData name="Rebecca Shamblin" userId="953a7725-0265-43f5-98b8-d8d2036125de" providerId="ADAL" clId="{AA0EE88E-1341-4318-A3F8-AEC8E8AB261D}"/>
    <pc:docChg chg="custSel addSld delSld modSld sldOrd">
      <pc:chgData name="Rebecca Shamblin" userId="953a7725-0265-43f5-98b8-d8d2036125de" providerId="ADAL" clId="{AA0EE88E-1341-4318-A3F8-AEC8E8AB261D}" dt="2026-04-28T17:46:37.164" v="200" actId="1076"/>
      <pc:docMkLst>
        <pc:docMk/>
      </pc:docMkLst>
      <pc:sldChg chg="modSp mod">
        <pc:chgData name="Rebecca Shamblin" userId="953a7725-0265-43f5-98b8-d8d2036125de" providerId="ADAL" clId="{AA0EE88E-1341-4318-A3F8-AEC8E8AB261D}" dt="2026-04-28T17:32:34.508" v="2" actId="20577"/>
        <pc:sldMkLst>
          <pc:docMk/>
          <pc:sldMk cId="3546015197" sldId="293"/>
        </pc:sldMkLst>
        <pc:spChg chg="mod">
          <ac:chgData name="Rebecca Shamblin" userId="953a7725-0265-43f5-98b8-d8d2036125de" providerId="ADAL" clId="{AA0EE88E-1341-4318-A3F8-AEC8E8AB261D}" dt="2026-04-28T17:32:34.508" v="2" actId="20577"/>
          <ac:spMkLst>
            <pc:docMk/>
            <pc:sldMk cId="3546015197" sldId="293"/>
            <ac:spMk id="9" creationId="{956AA029-2691-035A-6F4B-B24FBAE241C6}"/>
          </ac:spMkLst>
        </pc:spChg>
      </pc:sldChg>
      <pc:sldChg chg="modSp del mod">
        <pc:chgData name="Rebecca Shamblin" userId="953a7725-0265-43f5-98b8-d8d2036125de" providerId="ADAL" clId="{AA0EE88E-1341-4318-A3F8-AEC8E8AB261D}" dt="2026-04-28T17:35:07.745" v="86" actId="47"/>
        <pc:sldMkLst>
          <pc:docMk/>
          <pc:sldMk cId="3328491310" sldId="295"/>
        </pc:sldMkLst>
        <pc:spChg chg="mod">
          <ac:chgData name="Rebecca Shamblin" userId="953a7725-0265-43f5-98b8-d8d2036125de" providerId="ADAL" clId="{AA0EE88E-1341-4318-A3F8-AEC8E8AB261D}" dt="2026-04-28T17:33:15.151" v="31" actId="403"/>
          <ac:spMkLst>
            <pc:docMk/>
            <pc:sldMk cId="3328491310" sldId="295"/>
            <ac:spMk id="6" creationId="{3F51C5B5-D254-191C-C123-3BE80409AECF}"/>
          </ac:spMkLst>
        </pc:spChg>
        <pc:spChg chg="mod">
          <ac:chgData name="Rebecca Shamblin" userId="953a7725-0265-43f5-98b8-d8d2036125de" providerId="ADAL" clId="{AA0EE88E-1341-4318-A3F8-AEC8E8AB261D}" dt="2026-04-28T17:33:28.915" v="70" actId="20577"/>
          <ac:spMkLst>
            <pc:docMk/>
            <pc:sldMk cId="3328491310" sldId="295"/>
            <ac:spMk id="7" creationId="{33B86BEC-B466-77C5-703B-DB8BD837C5C3}"/>
          </ac:spMkLst>
        </pc:spChg>
        <pc:picChg chg="mod modCrop">
          <ac:chgData name="Rebecca Shamblin" userId="953a7725-0265-43f5-98b8-d8d2036125de" providerId="ADAL" clId="{AA0EE88E-1341-4318-A3F8-AEC8E8AB261D}" dt="2026-04-28T17:33:59.423" v="72" actId="18131"/>
          <ac:picMkLst>
            <pc:docMk/>
            <pc:sldMk cId="3328491310" sldId="295"/>
            <ac:picMk id="10" creationId="{1CF44459-D603-C49B-398D-43118D7B4595}"/>
          </ac:picMkLst>
        </pc:picChg>
      </pc:sldChg>
      <pc:sldChg chg="modSp mod">
        <pc:chgData name="Rebecca Shamblin" userId="953a7725-0265-43f5-98b8-d8d2036125de" providerId="ADAL" clId="{AA0EE88E-1341-4318-A3F8-AEC8E8AB261D}" dt="2026-04-28T17:38:21.795" v="105" actId="6549"/>
        <pc:sldMkLst>
          <pc:docMk/>
          <pc:sldMk cId="1383751508" sldId="298"/>
        </pc:sldMkLst>
        <pc:spChg chg="mod">
          <ac:chgData name="Rebecca Shamblin" userId="953a7725-0265-43f5-98b8-d8d2036125de" providerId="ADAL" clId="{AA0EE88E-1341-4318-A3F8-AEC8E8AB261D}" dt="2026-04-28T17:37:40.497" v="102" actId="20577"/>
          <ac:spMkLst>
            <pc:docMk/>
            <pc:sldMk cId="1383751508" sldId="298"/>
            <ac:spMk id="2" creationId="{B537C226-9BF8-5B22-11F4-AF9FEE00B2C5}"/>
          </ac:spMkLst>
        </pc:spChg>
        <pc:spChg chg="mod">
          <ac:chgData name="Rebecca Shamblin" userId="953a7725-0265-43f5-98b8-d8d2036125de" providerId="ADAL" clId="{AA0EE88E-1341-4318-A3F8-AEC8E8AB261D}" dt="2026-04-28T17:38:21.795" v="105" actId="6549"/>
          <ac:spMkLst>
            <pc:docMk/>
            <pc:sldMk cId="1383751508" sldId="298"/>
            <ac:spMk id="4" creationId="{959002FC-D034-17AE-0ABE-012919CE899E}"/>
          </ac:spMkLst>
        </pc:spChg>
        <pc:picChg chg="mod">
          <ac:chgData name="Rebecca Shamblin" userId="953a7725-0265-43f5-98b8-d8d2036125de" providerId="ADAL" clId="{AA0EE88E-1341-4318-A3F8-AEC8E8AB261D}" dt="2026-04-28T17:37:35.648" v="89" actId="14826"/>
          <ac:picMkLst>
            <pc:docMk/>
            <pc:sldMk cId="1383751508" sldId="298"/>
            <ac:picMk id="6" creationId="{5BB8FA8C-4091-1C2E-90E0-AF474E27FEF2}"/>
          </ac:picMkLst>
        </pc:picChg>
      </pc:sldChg>
      <pc:sldChg chg="modSp mod">
        <pc:chgData name="Rebecca Shamblin" userId="953a7725-0265-43f5-98b8-d8d2036125de" providerId="ADAL" clId="{AA0EE88E-1341-4318-A3F8-AEC8E8AB261D}" dt="2026-04-28T17:34:45.924" v="84" actId="20577"/>
        <pc:sldMkLst>
          <pc:docMk/>
          <pc:sldMk cId="154722154" sldId="299"/>
        </pc:sldMkLst>
        <pc:spChg chg="mod">
          <ac:chgData name="Rebecca Shamblin" userId="953a7725-0265-43f5-98b8-d8d2036125de" providerId="ADAL" clId="{AA0EE88E-1341-4318-A3F8-AEC8E8AB261D}" dt="2026-04-28T17:34:45.924" v="84" actId="20577"/>
          <ac:spMkLst>
            <pc:docMk/>
            <pc:sldMk cId="154722154" sldId="299"/>
            <ac:spMk id="5" creationId="{A653A363-601F-EBA9-9D97-4A1279FF7ECA}"/>
          </ac:spMkLst>
        </pc:spChg>
        <pc:picChg chg="mod">
          <ac:chgData name="Rebecca Shamblin" userId="953a7725-0265-43f5-98b8-d8d2036125de" providerId="ADAL" clId="{AA0EE88E-1341-4318-A3F8-AEC8E8AB261D}" dt="2026-04-28T17:34:22.558" v="73" actId="14826"/>
          <ac:picMkLst>
            <pc:docMk/>
            <pc:sldMk cId="154722154" sldId="299"/>
            <ac:picMk id="9" creationId="{279FA003-F4D1-9FC2-132E-626E92988EB0}"/>
          </ac:picMkLst>
        </pc:picChg>
        <pc:picChg chg="mod">
          <ac:chgData name="Rebecca Shamblin" userId="953a7725-0265-43f5-98b8-d8d2036125de" providerId="ADAL" clId="{AA0EE88E-1341-4318-A3F8-AEC8E8AB261D}" dt="2026-04-28T17:34:40.614" v="74" actId="14826"/>
          <ac:picMkLst>
            <pc:docMk/>
            <pc:sldMk cId="154722154" sldId="299"/>
            <ac:picMk id="11" creationId="{9992C8B5-2F71-5946-8044-1BF1D53C667F}"/>
          </ac:picMkLst>
        </pc:picChg>
      </pc:sldChg>
      <pc:sldChg chg="ord">
        <pc:chgData name="Rebecca Shamblin" userId="953a7725-0265-43f5-98b8-d8d2036125de" providerId="ADAL" clId="{AA0EE88E-1341-4318-A3F8-AEC8E8AB261D}" dt="2026-04-28T17:39:39.119" v="107"/>
        <pc:sldMkLst>
          <pc:docMk/>
          <pc:sldMk cId="116787391" sldId="300"/>
        </pc:sldMkLst>
      </pc:sldChg>
      <pc:sldChg chg="addSp delSp modSp new mod">
        <pc:chgData name="Rebecca Shamblin" userId="953a7725-0265-43f5-98b8-d8d2036125de" providerId="ADAL" clId="{AA0EE88E-1341-4318-A3F8-AEC8E8AB261D}" dt="2026-04-28T17:46:37.164" v="200" actId="1076"/>
        <pc:sldMkLst>
          <pc:docMk/>
          <pc:sldMk cId="2977376781" sldId="301"/>
        </pc:sldMkLst>
        <pc:spChg chg="mod">
          <ac:chgData name="Rebecca Shamblin" userId="953a7725-0265-43f5-98b8-d8d2036125de" providerId="ADAL" clId="{AA0EE88E-1341-4318-A3F8-AEC8E8AB261D}" dt="2026-04-28T17:40:05.812" v="148" actId="20577"/>
          <ac:spMkLst>
            <pc:docMk/>
            <pc:sldMk cId="2977376781" sldId="301"/>
            <ac:spMk id="2" creationId="{0903FF94-1C75-1793-C36D-417F0E10F34F}"/>
          </ac:spMkLst>
        </pc:spChg>
        <pc:spChg chg="del mod">
          <ac:chgData name="Rebecca Shamblin" userId="953a7725-0265-43f5-98b8-d8d2036125de" providerId="ADAL" clId="{AA0EE88E-1341-4318-A3F8-AEC8E8AB261D}" dt="2026-04-28T17:45:30.788" v="195" actId="478"/>
          <ac:spMkLst>
            <pc:docMk/>
            <pc:sldMk cId="2977376781" sldId="301"/>
            <ac:spMk id="3" creationId="{D59517AF-92E1-2C6E-069F-B2B0DF2D5739}"/>
          </ac:spMkLst>
        </pc:spChg>
        <pc:spChg chg="del">
          <ac:chgData name="Rebecca Shamblin" userId="953a7725-0265-43f5-98b8-d8d2036125de" providerId="ADAL" clId="{AA0EE88E-1341-4318-A3F8-AEC8E8AB261D}" dt="2026-04-28T17:40:53.558" v="153" actId="22"/>
          <ac:spMkLst>
            <pc:docMk/>
            <pc:sldMk cId="2977376781" sldId="301"/>
            <ac:spMk id="4" creationId="{2CE4418B-168E-2A8A-60A4-1B5A4D24A1D4}"/>
          </ac:spMkLst>
        </pc:spChg>
        <pc:spChg chg="del">
          <ac:chgData name="Rebecca Shamblin" userId="953a7725-0265-43f5-98b8-d8d2036125de" providerId="ADAL" clId="{AA0EE88E-1341-4318-A3F8-AEC8E8AB261D}" dt="2026-04-28T17:44:04.632" v="174" actId="478"/>
          <ac:spMkLst>
            <pc:docMk/>
            <pc:sldMk cId="2977376781" sldId="301"/>
            <ac:spMk id="5" creationId="{97CDE1C9-C2FA-C5EC-36C7-ADBF04F42553}"/>
          </ac:spMkLst>
        </pc:spChg>
        <pc:spChg chg="mod">
          <ac:chgData name="Rebecca Shamblin" userId="953a7725-0265-43f5-98b8-d8d2036125de" providerId="ADAL" clId="{AA0EE88E-1341-4318-A3F8-AEC8E8AB261D}" dt="2026-04-28T17:46:17.886" v="199" actId="1076"/>
          <ac:spMkLst>
            <pc:docMk/>
            <pc:sldMk cId="2977376781" sldId="301"/>
            <ac:spMk id="6" creationId="{63271CE0-BF0F-E6D6-36BC-63B38B2D53D3}"/>
          </ac:spMkLst>
        </pc:spChg>
        <pc:spChg chg="add mod">
          <ac:chgData name="Rebecca Shamblin" userId="953a7725-0265-43f5-98b8-d8d2036125de" providerId="ADAL" clId="{AA0EE88E-1341-4318-A3F8-AEC8E8AB261D}" dt="2026-04-28T17:44:12.399" v="178" actId="27636"/>
          <ac:spMkLst>
            <pc:docMk/>
            <pc:sldMk cId="2977376781" sldId="301"/>
            <ac:spMk id="10" creationId="{FA7E9483-6848-C7BA-2ADA-D3104ADE9EAE}"/>
          </ac:spMkLst>
        </pc:spChg>
        <pc:picChg chg="add del mod ord">
          <ac:chgData name="Rebecca Shamblin" userId="953a7725-0265-43f5-98b8-d8d2036125de" providerId="ADAL" clId="{AA0EE88E-1341-4318-A3F8-AEC8E8AB261D}" dt="2026-04-28T17:41:24.288" v="154" actId="478"/>
          <ac:picMkLst>
            <pc:docMk/>
            <pc:sldMk cId="2977376781" sldId="301"/>
            <ac:picMk id="8" creationId="{E237FA00-DBAB-FE08-58FD-180DD50F7B12}"/>
          </ac:picMkLst>
        </pc:picChg>
        <pc:picChg chg="add mod modCrop">
          <ac:chgData name="Rebecca Shamblin" userId="953a7725-0265-43f5-98b8-d8d2036125de" providerId="ADAL" clId="{AA0EE88E-1341-4318-A3F8-AEC8E8AB261D}" dt="2026-04-28T17:46:37.164" v="200" actId="1076"/>
          <ac:picMkLst>
            <pc:docMk/>
            <pc:sldMk cId="2977376781" sldId="301"/>
            <ac:picMk id="12" creationId="{1517903B-01AE-02EB-E73D-7313EC855FE4}"/>
          </ac:picMkLst>
        </pc:picChg>
        <pc:picChg chg="add mod ord modCrop">
          <ac:chgData name="Rebecca Shamblin" userId="953a7725-0265-43f5-98b8-d8d2036125de" providerId="ADAL" clId="{AA0EE88E-1341-4318-A3F8-AEC8E8AB261D}" dt="2026-04-28T17:46:09.467" v="196" actId="14861"/>
          <ac:picMkLst>
            <pc:docMk/>
            <pc:sldMk cId="2977376781" sldId="301"/>
            <ac:picMk id="14" creationId="{A0BDF67A-08B3-2325-2FA1-A847C53797B0}"/>
          </ac:picMkLst>
        </pc:picChg>
        <pc:picChg chg="add mod ord">
          <ac:chgData name="Rebecca Shamblin" userId="953a7725-0265-43f5-98b8-d8d2036125de" providerId="ADAL" clId="{AA0EE88E-1341-4318-A3F8-AEC8E8AB261D}" dt="2026-04-28T17:43:10.875" v="163" actId="1076"/>
          <ac:picMkLst>
            <pc:docMk/>
            <pc:sldMk cId="2977376781" sldId="301"/>
            <ac:picMk id="15" creationId="{40B38A9A-421D-1A61-9463-D584922A2A54}"/>
          </ac:picMkLst>
        </pc:picChg>
        <pc:picChg chg="add mod modCrop">
          <ac:chgData name="Rebecca Shamblin" userId="953a7725-0265-43f5-98b8-d8d2036125de" providerId="ADAL" clId="{AA0EE88E-1341-4318-A3F8-AEC8E8AB261D}" dt="2026-04-28T17:46:14.722" v="198" actId="1076"/>
          <ac:picMkLst>
            <pc:docMk/>
            <pc:sldMk cId="2977376781" sldId="301"/>
            <ac:picMk id="17" creationId="{EE4D6CB2-9A72-6ED2-1A2B-2FD7D40E42D3}"/>
          </ac:picMkLst>
        </pc:picChg>
      </pc:sldChg>
      <pc:sldChg chg="add del">
        <pc:chgData name="Rebecca Shamblin" userId="953a7725-0265-43f5-98b8-d8d2036125de" providerId="ADAL" clId="{AA0EE88E-1341-4318-A3F8-AEC8E8AB261D}" dt="2026-04-28T17:34:52.191" v="85" actId="47"/>
        <pc:sldMkLst>
          <pc:docMk/>
          <pc:sldMk cId="3125579516" sldId="30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48E1AF-6343-46AA-8AEF-4C12F4118850}" type="datetimeFigureOut">
              <a:rPr lang="en-US" smtClean="0"/>
              <a:t>4/29/2026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858E0-3D38-47B7-97D4-4FE08D90D3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D2517-63AA-420A-887D-BE60360A8F4D}" type="datetimeFigureOut">
              <a:rPr lang="en-US" noProof="0" smtClean="0"/>
              <a:t>4/29/2026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ECAD9-32EE-4091-BDA5-6BD15ACC5E58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CAD9-32EE-4091-BDA5-6BD15ACC5E58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45643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FB0D-6DB6-450D-981E-DB5B064ABC8F}" type="datetime1">
              <a:rPr lang="en-US" noProof="0" smtClean="0"/>
              <a:t>4/29/2026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élogramme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6394450" y="0"/>
            <a:ext cx="15392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8650-8C82-4FB0-9266-0148B376A8CE}" type="datetime1">
              <a:rPr lang="en-US" noProof="0" smtClean="0"/>
              <a:t>4/29/2026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6028FDE-6655-4B55-B3B4-5B366034E8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6311900" y="0"/>
            <a:ext cx="15392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9DE01-3159-42E8-9946-B3F7564EBC72}" type="datetime1">
              <a:rPr lang="en-US" smtClean="0"/>
              <a:t>4/29/2026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élogramme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A1FC6A6-F894-471F-8AA4-AE4112290279}" type="datetime1">
              <a:rPr lang="en-US" noProof="0" smtClean="0"/>
              <a:t>4/29/2026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1400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3D98FD-B63D-46E0-B974-EC5BBAC02E27}" type="datetime1">
              <a:rPr lang="en-US" noProof="0" smtClean="0"/>
              <a:t>4/29/2026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1400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4ECCD-A9BB-4C40-8999-9FDE0B2AF02D}" type="datetime1">
              <a:rPr lang="en-US" smtClean="0"/>
              <a:t>4/29/2026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11315-80A2-4A6F-99BC-2337EDBA509A}" type="datetime1">
              <a:rPr lang="en-US" smtClean="0"/>
              <a:t>4/29/2026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FCEE-D38D-4315-8661-B8B16CE6B114}" type="datetime1">
              <a:rPr lang="en-US" smtClean="0"/>
              <a:t>4/29/2026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élogramme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7909053-E1DD-4959-BC7A-C98D3D2614DC}" type="datetime1">
              <a:rPr lang="en-US" noProof="0" smtClean="0"/>
              <a:t>4/29/2026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2200" y="3043050"/>
            <a:ext cx="3068832" cy="2638359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B9C849-F1D8-4230-9F2F-9250D675BB2A}" type="datetime1">
              <a:rPr lang="en-US" noProof="0" smtClean="0"/>
              <a:t>4/29/2026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F076C-3A3C-2D7E-A6C1-20075E807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AA07C4-0448-F4FD-EBE1-8512D85AF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8E8D-DF54-49BE-BDBC-401B280C4E3C}" type="datetime1">
              <a:rPr lang="en-US" noProof="0" smtClean="0"/>
              <a:t>4/29/2026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17864C-45DD-E97A-B92C-C1A678905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Footer</a:t>
            </a:r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BAFD78-7F50-22C9-69DD-28BE58A91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24104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D1C39-310B-8511-89AC-3F448B9E7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444583-885E-779A-0169-21E5E27A0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8E8D-DF54-49BE-BDBC-401B280C4E3C}" type="datetime1">
              <a:rPr lang="en-US" noProof="0" smtClean="0"/>
              <a:t>4/29/2026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0FC50A-D6FB-46A4-42B7-42D801ADA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Footer</a:t>
            </a:r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7FB077-7DEC-0859-0BB8-0020D32C4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9007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7022-84E8-42F0-8AEA-ADED76AFD446}" type="datetime1">
              <a:rPr lang="en-US" smtClean="0"/>
              <a:t>4/29/2026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anchor="ctr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D4C0741-442A-4788-81DA-4F081D559C5A}" type="datetime1">
              <a:rPr lang="en-US" noProof="0" smtClean="0"/>
              <a:t>4/29/2026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anchor="ctr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70BDB9F-6784-464D-8ED7-29E60E2B21A9}" type="datetime1">
              <a:rPr lang="en-US" noProof="0" smtClean="0"/>
              <a:t>4/29/2026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A3ABBD-A00D-4624-9D57-736F5DDBFABC}" type="datetime1">
              <a:rPr lang="en-US" noProof="0" smtClean="0"/>
              <a:t>4/29/2026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BF20AA-C418-460A-B9CF-8F3DD94C436D}" type="datetime1">
              <a:rPr lang="en-US" noProof="0" smtClean="0"/>
              <a:t>4/29/2026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63F5CE0-F8B8-4EAA-822E-6451047E7D5F}" type="datetime1">
              <a:rPr lang="en-US" noProof="0" smtClean="0"/>
              <a:t>4/29/2026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élogramme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1F8AE65-7CE3-49A8-B2CC-A5A64E5730FA}" type="datetime1">
              <a:rPr lang="en-US" noProof="0" smtClean="0"/>
              <a:t>4/29/2026</a:t>
            </a:fld>
            <a:endParaRPr lang="en-US" noProof="0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046700-360D-4474-9946-7580E8968658}" type="datetime1">
              <a:rPr lang="en-US" noProof="0" smtClean="0"/>
              <a:t>4/29/2026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667F3-A942-43B7-9681-6435F4941075}" type="datetime1">
              <a:rPr lang="en-US" smtClean="0"/>
              <a:t>4/29/2026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76BB9-001A-4B59-8C51-603E71AE3226}" type="datetime1">
              <a:rPr lang="en-US" noProof="0" smtClean="0"/>
              <a:t>4/29/2026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élogramme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10F8E8D-DF54-49BE-BDBC-401B280C4E3C}" type="datetime1">
              <a:rPr lang="en-US" noProof="0" smtClean="0"/>
              <a:t>4/29/2026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8" r:id="rId11"/>
    <p:sldLayoutId id="2147483729" r:id="rId12"/>
    <p:sldLayoutId id="2147483727" r:id="rId13"/>
    <p:sldLayoutId id="2147483720" r:id="rId14"/>
    <p:sldLayoutId id="2147483721" r:id="rId15"/>
    <p:sldLayoutId id="2147483725" r:id="rId16"/>
    <p:sldLayoutId id="2147483726" r:id="rId17"/>
    <p:sldLayoutId id="2147483722" r:id="rId18"/>
    <p:sldLayoutId id="2147483723" r:id="rId19"/>
    <p:sldLayoutId id="2147483715" r:id="rId20"/>
    <p:sldLayoutId id="2147483713" r:id="rId21"/>
    <p:sldLayoutId id="2147483714" r:id="rId2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B3B04EC-6160-415D-45F8-B63F9A800F7A}"/>
              </a:ext>
            </a:extLst>
          </p:cNvPr>
          <p:cNvSpPr/>
          <p:nvPr/>
        </p:nvSpPr>
        <p:spPr>
          <a:xfrm>
            <a:off x="0" y="0"/>
            <a:ext cx="54505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Placeholder 5">
            <a:extLst>
              <a:ext uri="{FF2B5EF4-FFF2-40B4-BE49-F238E27FC236}">
                <a16:creationId xmlns:a16="http://schemas.microsoft.com/office/drawing/2014/main" id="{64E81817-CB28-7BFB-2F36-3F7E6D0F16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1" r="14448" b="-3"/>
          <a:stretch>
            <a:fillRect/>
          </a:stretch>
        </p:blipFill>
        <p:spPr>
          <a:xfrm>
            <a:off x="266450" y="946863"/>
            <a:ext cx="5713841" cy="4868609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F6FEB1-4056-2907-1CE8-1053ABE1C8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428" y="2140690"/>
            <a:ext cx="5836120" cy="219193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9603E08-3696-D94A-E213-E97AF66FC926}"/>
              </a:ext>
            </a:extLst>
          </p:cNvPr>
          <p:cNvSpPr/>
          <p:nvPr/>
        </p:nvSpPr>
        <p:spPr>
          <a:xfrm>
            <a:off x="6246741" y="4443677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Subtitle 3">
            <a:extLst>
              <a:ext uri="{FF2B5EF4-FFF2-40B4-BE49-F238E27FC236}">
                <a16:creationId xmlns:a16="http://schemas.microsoft.com/office/drawing/2014/main" id="{956AA029-2691-035A-6F4B-B24FBAE241C6}"/>
              </a:ext>
            </a:extLst>
          </p:cNvPr>
          <p:cNvSpPr txBox="1">
            <a:spLocks/>
          </p:cNvSpPr>
          <p:nvPr/>
        </p:nvSpPr>
        <p:spPr>
          <a:xfrm>
            <a:off x="7675328" y="4835643"/>
            <a:ext cx="3068832" cy="741856"/>
          </a:xfrm>
          <a:prstGeom prst="rect">
            <a:avLst/>
          </a:prstGeom>
        </p:spPr>
        <p:txBody>
          <a:bodyPr>
            <a:normAutofit/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dirty="0"/>
              <a:t>May 2026</a:t>
            </a:r>
          </a:p>
        </p:txBody>
      </p:sp>
    </p:spTree>
    <p:extLst>
      <p:ext uri="{BB962C8B-B14F-4D97-AF65-F5344CB8AC3E}">
        <p14:creationId xmlns:p14="http://schemas.microsoft.com/office/powerpoint/2010/main" val="3546015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C06B96-0BF4-0E50-AA35-06AAD537F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en-US" dirty="0"/>
              <a:t>Dual Citizenship with </a:t>
            </a:r>
            <a:br>
              <a:rPr lang="en-US" dirty="0"/>
            </a:br>
            <a:r>
              <a:rPr lang="en-US" dirty="0"/>
              <a:t>Luxembourg Legacy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E794E02-E15D-E27E-B7AE-10014426DAC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2" r="2" b="21824"/>
          <a:stretch>
            <a:fillRect/>
          </a:stretch>
        </p:blipFill>
        <p:spPr>
          <a:xfrm>
            <a:off x="1097280" y="2120901"/>
            <a:ext cx="4639736" cy="4024718"/>
          </a:xfrm>
          <a:prstGeom prst="rect">
            <a:avLst/>
          </a:prstGeom>
          <a:noFill/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D236260-D072-20D2-9EE4-5597A120BD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2" b="2"/>
          <a:stretch>
            <a:fillRect/>
          </a:stretch>
        </p:blipFill>
        <p:spPr>
          <a:xfrm>
            <a:off x="6515944" y="2120900"/>
            <a:ext cx="4639736" cy="3748194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C9D5AB-EA1E-CA05-11FA-3DCFCD1165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345" y="141317"/>
            <a:ext cx="1845425" cy="184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04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8D355-8384-E760-A6A1-C511AFC40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en-US" dirty="0"/>
              <a:t>2027 Luxembourg Legacy Tours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540AE27-F29A-BA61-551E-9B5C033BA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/>
          <a:lstStyle/>
          <a:p>
            <a:pPr algn="ctr"/>
            <a:r>
              <a:rPr lang="en-US" dirty="0"/>
              <a:t>National Day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01E1E67-CA79-E65E-51C3-54DA58A180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6349"/>
          <a:stretch>
            <a:fillRect/>
          </a:stretch>
        </p:blipFill>
        <p:spPr>
          <a:xfrm>
            <a:off x="1138039" y="2793682"/>
            <a:ext cx="4639736" cy="2910821"/>
          </a:xfrm>
          <a:prstGeom prst="rect">
            <a:avLst/>
          </a:prstGeom>
          <a:noFill/>
        </p:spPr>
      </p:pic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D55263E-65C9-349C-FC85-35845C8404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/>
          <a:lstStyle/>
          <a:p>
            <a:pPr algn="ctr"/>
            <a:r>
              <a:rPr lang="en-US" dirty="0" err="1"/>
              <a:t>Grevenmacher</a:t>
            </a:r>
            <a:r>
              <a:rPr lang="en-US" dirty="0"/>
              <a:t> wine fest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1FE1317-F935-2E49-0D28-7A2E6CC7D0C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7737"/>
          <a:stretch>
            <a:fillRect/>
          </a:stretch>
        </p:blipFill>
        <p:spPr>
          <a:xfrm>
            <a:off x="6605395" y="2793682"/>
            <a:ext cx="4639736" cy="2910821"/>
          </a:xfrm>
          <a:prstGeom prst="rect">
            <a:avLst/>
          </a:prstGeom>
          <a:noFill/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19804C6-90D3-8C4C-8439-F8E5E2ED2456}"/>
              </a:ext>
            </a:extLst>
          </p:cNvPr>
          <p:cNvSpPr txBox="1">
            <a:spLocks/>
          </p:cNvSpPr>
          <p:nvPr/>
        </p:nvSpPr>
        <p:spPr>
          <a:xfrm>
            <a:off x="1138039" y="5773479"/>
            <a:ext cx="4639736" cy="4572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None/>
              <a:defRPr sz="24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June 16-26, 2027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131B86E-39CD-2A79-C570-9AEAE0A2AAEA}"/>
              </a:ext>
            </a:extLst>
          </p:cNvPr>
          <p:cNvSpPr txBox="1">
            <a:spLocks/>
          </p:cNvSpPr>
          <p:nvPr/>
        </p:nvSpPr>
        <p:spPr>
          <a:xfrm>
            <a:off x="6744941" y="5773479"/>
            <a:ext cx="4639736" cy="4572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None/>
              <a:defRPr sz="24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September 8-18, 2027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22C592-B427-FB6C-BFDD-B411A30B5D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6" t="20045" r="8370" b="22168"/>
          <a:stretch>
            <a:fillRect/>
          </a:stretch>
        </p:blipFill>
        <p:spPr>
          <a:xfrm>
            <a:off x="9875808" y="266006"/>
            <a:ext cx="2061270" cy="113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657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0B38A9A-421D-1A61-9463-D584922A2A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592" y="107840"/>
            <a:ext cx="1845425" cy="18454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03FF94-1C75-1793-C36D-417F0E10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Luxembourg Legacy on YouTube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271CE0-BF0F-E6D6-36BC-63B38B2D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5832" y="6089053"/>
            <a:ext cx="5633923" cy="36617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https://www.youtube.com/@luxembourglegacy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A7E9483-6848-C7BA-2ADA-D3104ADE9EA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17903B-01AE-02EB-E73D-7313EC855F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18"/>
          <a:stretch>
            <a:fillRect/>
          </a:stretch>
        </p:blipFill>
        <p:spPr>
          <a:xfrm>
            <a:off x="389047" y="2022732"/>
            <a:ext cx="5216964" cy="3780948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E4D6CB2-9A72-6ED2-1A2B-2FD7D40E42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799"/>
          <a:stretch>
            <a:fillRect/>
          </a:stretch>
        </p:blipFill>
        <p:spPr>
          <a:xfrm>
            <a:off x="3430477" y="2525956"/>
            <a:ext cx="5392006" cy="3435817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0BDF67A-08B3-2325-2FA1-A847C53797B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597"/>
          <a:stretch>
            <a:fillRect/>
          </a:stretch>
        </p:blipFill>
        <p:spPr>
          <a:xfrm>
            <a:off x="6555093" y="2793682"/>
            <a:ext cx="5247860" cy="3528583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7376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146B020-2B12-4533-AB98-A078339B3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Subscribe to our Mailing List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8CFBDF6E-78AD-4FBA-9B07-1F98608A8B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061986" y="855328"/>
            <a:ext cx="3201110" cy="4868609"/>
          </a:xfrm>
          <a:prstGeom prst="rect">
            <a:avLst/>
          </a:prstGeom>
          <a:noFill/>
        </p:spPr>
      </p:pic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D8D96F7A-8F2C-C2A3-EB7C-4CCFE669E4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5371" y="940320"/>
            <a:ext cx="3201110" cy="4698624"/>
          </a:xfrm>
          <a:prstGeom prst="rect">
            <a:avLst/>
          </a:prstGeom>
          <a:noFill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B2E465-ED8F-DF46-9DF2-13E9DFC59C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847" y="3747412"/>
            <a:ext cx="4780017" cy="215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224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99B74F6-F920-5F9C-313B-490F780EC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Upcoming Webinars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A84996C-E93A-8168-380F-9BDBA231A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3492" y="2057400"/>
            <a:ext cx="4233113" cy="736282"/>
          </a:xfrm>
        </p:spPr>
        <p:txBody>
          <a:bodyPr/>
          <a:lstStyle/>
          <a:p>
            <a:pPr algn="ctr"/>
            <a:r>
              <a:rPr lang="en-US" sz="3200" cap="none" dirty="0"/>
              <a:t>Luxembourgers </a:t>
            </a:r>
            <a:br>
              <a:rPr lang="en-US" sz="3200" cap="none" dirty="0"/>
            </a:br>
            <a:r>
              <a:rPr lang="en-US" sz="3200" cap="none" dirty="0"/>
              <a:t>in Chicago</a:t>
            </a:r>
            <a:endParaRPr lang="en-US" sz="1800" cap="none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5ED2C6E-05E7-FC17-70C2-B58F883FEE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6"/>
          <a:stretch>
            <a:fillRect/>
          </a:stretch>
        </p:blipFill>
        <p:spPr>
          <a:xfrm>
            <a:off x="1353493" y="3006121"/>
            <a:ext cx="4233112" cy="2655718"/>
          </a:xfrm>
          <a:prstGeom prst="rect">
            <a:avLst/>
          </a:prstGeom>
          <a:noFill/>
        </p:spPr>
      </p:pic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A39BB486-37BB-9F8B-C1D2-D5CB53CD21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21774" y="2062716"/>
            <a:ext cx="4600353" cy="736282"/>
          </a:xfrm>
        </p:spPr>
        <p:txBody>
          <a:bodyPr/>
          <a:lstStyle/>
          <a:p>
            <a:pPr algn="ctr"/>
            <a:r>
              <a:rPr lang="en-US" sz="2800" cap="none" dirty="0"/>
              <a:t>Research Your Luxembourgish Ancestors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AB1B7F0-8A6D-26F2-DF8E-73B1FE7C63B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2" r="-3" b="-3"/>
          <a:stretch>
            <a:fillRect/>
          </a:stretch>
        </p:blipFill>
        <p:spPr>
          <a:xfrm>
            <a:off x="6605395" y="3006121"/>
            <a:ext cx="4233112" cy="2655718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BBFB50F-505F-3847-AC3A-5D6424C7CF6D}"/>
              </a:ext>
            </a:extLst>
          </p:cNvPr>
          <p:cNvSpPr txBox="1"/>
          <p:nvPr/>
        </p:nvSpPr>
        <p:spPr>
          <a:xfrm>
            <a:off x="1401340" y="5709061"/>
            <a:ext cx="42331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KEVIN WESTER</a:t>
            </a:r>
          </a:p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Sunday, Sept. 27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2713C8-57AD-38D5-C497-0624B010FE22}"/>
              </a:ext>
            </a:extLst>
          </p:cNvPr>
          <p:cNvSpPr txBox="1"/>
          <p:nvPr/>
        </p:nvSpPr>
        <p:spPr>
          <a:xfrm>
            <a:off x="6605395" y="5709061"/>
            <a:ext cx="42331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REBECCA SHAMBLIN</a:t>
            </a:r>
          </a:p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Sunday, Nov. 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213F3C-8322-47D8-AF47-B45561CB72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233" y="286603"/>
            <a:ext cx="2473036" cy="9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7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BB8FA8C-4091-1C2E-90E0-AF474E27FEF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5" b="24965"/>
          <a:stretch/>
        </p:blipFill>
        <p:spPr>
          <a:xfrm>
            <a:off x="15" y="10"/>
            <a:ext cx="12191985" cy="457834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37C226-9BF8-5B22-11F4-AF9FEE00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4578350"/>
            <a:ext cx="10113645" cy="743682"/>
          </a:xfrm>
        </p:spPr>
        <p:txBody>
          <a:bodyPr anchor="b">
            <a:normAutofit/>
          </a:bodyPr>
          <a:lstStyle/>
          <a:p>
            <a:r>
              <a:rPr lang="en-US" dirty="0"/>
              <a:t>Marnach House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002FC-D034-17AE-0ABE-012919CE89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7279" y="5428673"/>
            <a:ext cx="10113264" cy="609600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sz="3200" dirty="0"/>
              <a:t>www.eventbrite.com/e/luxembourg-minnesota-history-celebration-a-marnach-house-fundraiser-tickets-1983479943906</a:t>
            </a:r>
          </a:p>
          <a:p>
            <a:pPr algn="ctr"/>
            <a:endParaRPr lang="en-US" sz="3200" dirty="0"/>
          </a:p>
          <a:p>
            <a:pPr algn="ctr"/>
            <a:endParaRPr lang="en-US" sz="3200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4286A96-93A2-5547-0E13-8D298CD194EA}"/>
              </a:ext>
            </a:extLst>
          </p:cNvPr>
          <p:cNvSpPr txBox="1">
            <a:spLocks/>
          </p:cNvSpPr>
          <p:nvPr/>
        </p:nvSpPr>
        <p:spPr>
          <a:xfrm>
            <a:off x="1258915" y="6161078"/>
            <a:ext cx="10113264" cy="609600"/>
          </a:xfrm>
          <a:prstGeom prst="rect">
            <a:avLst/>
          </a:prstGeom>
        </p:spPr>
        <p:txBody>
          <a:bodyPr vert="horz" lIns="91440" tIns="0" rIns="91440" bIns="0" rtlCol="0">
            <a:normAutofit fontScale="5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None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/>
              <a:t>Luxembourg Heritage Society of Elba MN</a:t>
            </a:r>
          </a:p>
          <a:p>
            <a:pPr algn="ctr"/>
            <a:r>
              <a:rPr lang="en-US" sz="3200" dirty="0"/>
              <a:t>15708 Larson Road, Altura, MN  55910</a:t>
            </a:r>
          </a:p>
          <a:p>
            <a:pPr algn="ctr"/>
            <a:endParaRPr lang="en-US" sz="3200" dirty="0"/>
          </a:p>
          <a:p>
            <a:pPr algn="ctr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3751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653A363-601F-EBA9-9D97-4A1279FF7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Liz Wenger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79FA003-F4D1-9FC2-132E-626E92988E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57" y="3022352"/>
            <a:ext cx="3581713" cy="3259359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992C8B5-2F71-5946-8044-1BF1D53C667F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58199" y="898626"/>
            <a:ext cx="3810792" cy="495991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42E5601-9DFE-EC3A-15F3-0E23C19E66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03" y="321970"/>
            <a:ext cx="2473036" cy="9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2215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Lux Flag">
      <a:dk1>
        <a:sysClr val="windowText" lastClr="000000"/>
      </a:dk1>
      <a:lt1>
        <a:sysClr val="window" lastClr="FFFFFF"/>
      </a:lt1>
      <a:dk2>
        <a:srgbClr val="00A3E0"/>
      </a:dk2>
      <a:lt2>
        <a:srgbClr val="D9E0E6"/>
      </a:lt2>
      <a:accent1>
        <a:srgbClr val="1CADE4"/>
      </a:accent1>
      <a:accent2>
        <a:srgbClr val="EF3340"/>
      </a:accent2>
      <a:accent3>
        <a:srgbClr val="FFCE00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Glacial Indifference">
      <a:majorFont>
        <a:latin typeface="Glacial Indifference"/>
        <a:ea typeface=""/>
        <a:cs typeface=""/>
      </a:majorFont>
      <a:minorFont>
        <a:latin typeface="Glacial Indifference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 Company All Hands_Win32_MS v3" id="{1F352A5D-0EBE-49A2-9FF7-DEF81AB6F3C6}" vid="{D35781EA-2188-4D84-8966-791644CE13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5AC2B0E63B7445BBC8C04CC3ABF54E" ma:contentTypeVersion="12" ma:contentTypeDescription="Create a new document." ma:contentTypeScope="" ma:versionID="e680ad7eb2667a910cbf2a7272bb5b34">
  <xsd:schema xmlns:xsd="http://www.w3.org/2001/XMLSchema" xmlns:xs="http://www.w3.org/2001/XMLSchema" xmlns:p="http://schemas.microsoft.com/office/2006/metadata/properties" xmlns:ns2="542e584a-ce06-42e7-b3f7-281ef41195ea" xmlns:ns3="191f0d00-f8c7-41eb-a33a-8f919fe7f54a" targetNamespace="http://schemas.microsoft.com/office/2006/metadata/properties" ma:root="true" ma:fieldsID="82db716b8e6684da0970eda7767547d8" ns2:_="" ns3:_="">
    <xsd:import namespace="542e584a-ce06-42e7-b3f7-281ef41195ea"/>
    <xsd:import namespace="191f0d00-f8c7-41eb-a33a-8f919fe7f5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2e584a-ce06-42e7-b3f7-281ef41195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985ce1c-78a8-4851-9ffc-aa0ce7b970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1f0d00-f8c7-41eb-a33a-8f919fe7f54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74de23b-53de-49b9-9492-de3ce94a9930}" ma:internalName="TaxCatchAll" ma:showField="CatchAllData" ma:web="191f0d00-f8c7-41eb-a33a-8f919fe7f5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91f0d00-f8c7-41eb-a33a-8f919fe7f54a" xsi:nil="true"/>
    <lcf76f155ced4ddcb4097134ff3c332f xmlns="542e584a-ce06-42e7-b3f7-281ef41195e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2E1643D-39E1-4947-8C77-EF947A9CDD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2e584a-ce06-42e7-b3f7-281ef41195ea"/>
    <ds:schemaRef ds:uri="191f0d00-f8c7-41eb-a33a-8f919fe7f5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191f0d00-f8c7-41eb-a33a-8f919fe7f54a"/>
    <ds:schemaRef ds:uri="542e584a-ce06-42e7-b3f7-281ef41195ea"/>
  </ds:schemaRefs>
</ds:datastoreItem>
</file>

<file path=customXml/itemProps3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Classic company all hands presentation</Template>
  <TotalTime>144</TotalTime>
  <Words>95</Words>
  <Application>Microsoft Office PowerPoint</Application>
  <PresentationFormat>Widescreen</PresentationFormat>
  <Paragraphs>23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Glacial Indifference</vt:lpstr>
      <vt:lpstr>Wingdings</vt:lpstr>
      <vt:lpstr>RetrospectVTI</vt:lpstr>
      <vt:lpstr>PowerPoint Presentation</vt:lpstr>
      <vt:lpstr>Dual Citizenship with  Luxembourg Legacy</vt:lpstr>
      <vt:lpstr>2027 Luxembourg Legacy Tours</vt:lpstr>
      <vt:lpstr>Luxembourg Legacy on YouTube</vt:lpstr>
      <vt:lpstr>Subscribe to our Mailing List</vt:lpstr>
      <vt:lpstr>Upcoming Webinars</vt:lpstr>
      <vt:lpstr>Marnach House</vt:lpstr>
      <vt:lpstr>Liz Wenger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Shamblin</dc:creator>
  <cp:lastModifiedBy>Kevin Wester</cp:lastModifiedBy>
  <cp:revision>2</cp:revision>
  <dcterms:created xsi:type="dcterms:W3CDTF">2026-03-10T14:24:48Z</dcterms:created>
  <dcterms:modified xsi:type="dcterms:W3CDTF">2026-04-29T05:32:06Z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0x010100155AC2B0E63B7445BBC8C04CC3ABF54E</vt:lpwstr>
  </property>
  <property fmtid="{D5CDD505-2E9C-101B-9397-08002B2CF9AE}" pid="3" name="MediaServiceImageTags">
    <vt:lpwstr/>
  </property>
</Properties>
</file>